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AE5-BBFB-4189-BF19-FE2FD10AB382}" type="datetimeFigureOut">
              <a:rPr lang="en-CA" smtClean="0"/>
              <a:t>2022-02-24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C8F1-B47C-4B14-80F7-F23A4BB003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15C6-CA31-4881-A6E3-9FE834EE4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3C43-5ABA-47F1-AAB4-1673B188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F3DF9-694B-40B5-AD67-82C3C5E1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3552-5482-4C09-A7B4-9A8106AB5BAA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1F5F-A5DC-44E5-B434-931EAB4E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4C4E-82D8-4156-A0D4-F89CCB2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5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DB4C-83E4-4318-8AE2-C1BAC7F5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8BDF-5ABE-4D57-BE5A-093E34F4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25F3-CC32-44C2-9184-2012E4F2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D777-04E0-443E-AE41-5BB04A53D188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6DCB-FF91-4B95-A987-67A4529E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977B-9E4F-43D0-B370-9F142ACB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7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A5935-19BF-4E93-AECA-8DF6984BB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B42B0-FB3B-4FC7-A841-509201F84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C3927-1EDB-4B63-BBA4-FCB1862D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1EC-5A21-4CB3-ACCF-557C2B4FCDB2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CB71-F9C0-4D0C-85EA-DF9B6822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B85E-EEE0-45EF-8E93-27F8E1AA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62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726-9070-4D25-AC0D-A79734B2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551C2-C9AA-4525-B5E4-8DFAE079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3513-FA16-4EC8-A760-DC28867F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2DE8-FA53-4909-862C-4C4DB96324B3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9B10-340E-4236-8C0D-93BD838B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F70B-045C-4C4E-A68E-BF050EBC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5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B140-99BC-4C0A-8053-A4A54EF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F36D8-C87C-4E7F-8F5E-00F0EFBA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12FE-8266-41D2-9C9C-BF0F1C5F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0E5-E607-4E77-879A-920DE520E134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7BE4-6019-4164-9F84-190CC7B1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581B-433C-4144-B510-B2B5E6B2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4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C5A4-9E7D-4CF3-810B-3D085BD6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8D68-9150-4CC7-A152-FE0C9CBFF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9A93F-F839-43A1-9F9F-05B6F31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9DD15-767C-4683-9A45-C792103D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2C5-DE2F-4C8D-BA2F-5A2EDA1E6F5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2083C-E94B-4B12-A21A-92FDEEBE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773C4-E864-4EDD-9E65-8695348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5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41A0-940C-4C24-8B85-9E3E9ED7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A44C1-8704-4439-86D4-C5733D7B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4074B-A618-47F6-BFB4-BF2D3DF00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3B2EC-EFB1-4A14-8EB5-12B944FAF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69472-7503-4020-86E2-948076DA6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73570-1515-45B8-8F9B-FC1121F7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9C64-FE00-4F14-97D6-C4ECCA87E1A4}" type="datetime1">
              <a:rPr lang="en-CA" smtClean="0"/>
              <a:t>2022-02-24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29480-D178-490A-9FC2-80967944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03BD2-63B9-47A1-BF8D-1750979D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8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F246-04E3-4D16-B43E-173CA9BF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1C9E5-C3A1-4FE7-89FB-03050E1E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01A5-6645-4E2E-9E25-EE67124B5B31}" type="datetime1">
              <a:rPr lang="en-CA" smtClean="0"/>
              <a:t>2022-02-24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1BFFF-DCB0-402E-AC28-ED2AD20D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0D40A-10E7-4265-B9B7-DF48C6B3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0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30D58-EBFE-48AA-8510-2186C3D8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046A-56E0-41BA-800A-015C62CDFDCD}" type="datetime1">
              <a:rPr lang="en-CA" smtClean="0"/>
              <a:t>2022-02-24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96B19-7D29-4C60-BFE6-81216E4B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241BE-3708-478C-933D-5B5CE95D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94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E83-785C-48CF-A905-41B493F8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5E63-7621-443F-9287-E0607F20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760C-F74D-4744-9E8E-FB3A0CEC9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D847-2D4C-4D2F-B791-F2C5C452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8645-F1B1-42F2-9D06-65F44ECF382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651D-50A6-4946-B3E9-0BB9469C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3BF8-9F93-494F-A8C5-E71E0C2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42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825F-D6DC-4485-AE30-027280BF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EAD18-EE59-4DBC-9750-458DE1B95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C7C4C-049B-4888-98AF-2A3F674FE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A3674-7978-4023-A676-DC85969B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9B34-E71D-4640-91AD-8590443EEB55}" type="datetime1">
              <a:rPr lang="en-CA" smtClean="0"/>
              <a:t>2022-02-24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9B166-E4F8-4E27-9F31-71D4F29D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3C1F-042E-49AF-865F-ED6FF756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5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C869D-23BA-45E5-B6FA-F6BBFBB8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55521-273D-470E-A683-1494BAF90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5E39-FF59-4D54-BEF8-C7494C732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29F3-C01D-4FDB-BF2A-2733BE0BE92C}" type="datetime1">
              <a:rPr lang="en-CA" smtClean="0"/>
              <a:t>2022-02-24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32E9-0DA8-4D19-BF34-F0F838760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C6A5-F8B4-44B7-A0BC-6053BBB67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83EA-1987-4331-B47A-D386E24FF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4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1CBD-7483-4B23-A1A7-36FDBB3E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sz="4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Civic Product Management – </a:t>
            </a:r>
            <a:br>
              <a:rPr lang="en-CA" sz="4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sz="4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Art and Science of Writing Requirements in the Public Interest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FD946-D832-4479-AA17-BC89941AA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Bianca Wylie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Tech Reset Canada/Digital Public/Senior Fellow, CIGI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Thursday March 3, 2022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@biancawylie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3BFFC-BAC9-4D9C-A77F-021C6FE1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04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We’ll Spend Our Time Together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73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CA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min speaking, 30 min conversation</a:t>
            </a:r>
          </a:p>
          <a:p>
            <a:pPr marL="0" lvl="0" indent="0">
              <a:lnSpc>
                <a:spcPct val="107000"/>
              </a:lnSpc>
              <a:buNone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Contending with the Novelty Scam and Filling the Gap </a:t>
            </a:r>
            <a:endParaRPr lang="en-CA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2022 Situation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Product Management Story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Civic Product Management –  Why? What to take (relationships, residents (end users), and requirements). </a:t>
            </a:r>
            <a:r>
              <a:rPr lang="en-CA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 to leave (novelty, agile, and pretending) Why? Accountability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 and Culture - Relationship building, Policy, Programs, Corporate, Operations 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(Re)-Introducing The Public Service – Rejecting Translation and Related Theatre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Pro-public Efficiency vs. Anti-social Efficiency - C</a:t>
            </a:r>
            <a:r>
              <a:rPr lang="en-CA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ommercial profit vs Public sector efficiency 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B41B-0805-4374-8BFD-7C6617B6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86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Contending With The Love of Novelty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CA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Practicing The Art of Remembering </a:t>
            </a:r>
            <a:endParaRPr lang="en-CA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Contending with the Novelty Scam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Filling the Gap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65D1A-812F-4AFD-A75E-15E51F9F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4B6DD5F-E57C-4366-82CE-2DCCD6F5C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41" y="2921816"/>
            <a:ext cx="4943866" cy="31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2022 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CA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Product Management Story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BEE28-8297-4C1A-B0A5-AF0C9A36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4</a:t>
            </a:fld>
            <a:endParaRPr lang="en-CA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4325B3A-3595-4261-BEF8-A28A03FF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71" y="2948410"/>
            <a:ext cx="4879858" cy="314249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5320A23-46AC-45E7-A97C-4BC53B23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2" y="2978890"/>
            <a:ext cx="4959106" cy="31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Civic Product Management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CA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Accountability and Memory and Overdue Change 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to take (relationships, residents (end users), and requirements)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 to leave (novelty, agile, and pretending)</a:t>
            </a:r>
          </a:p>
          <a:p>
            <a:pPr marL="0" lvl="0" indent="0">
              <a:lnSpc>
                <a:spcPct val="107000"/>
              </a:lnSpc>
              <a:buNone/>
            </a:pPr>
            <a:endParaRPr lang="en-CA" sz="16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CA" sz="1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D9E9-270C-4BF1-8F96-8E5263BB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7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F6FD-247F-4BAA-89D4-E8ACEEB5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2022 – Science/Culture/Operations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(Re)-Introducing The </a:t>
            </a:r>
            <a:r>
              <a:rPr lang="en-CA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CA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 </a:t>
            </a:r>
          </a:p>
          <a:p>
            <a:endParaRPr lang="en-CA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Rejecting Translation and Related Theatre 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Pro-public Efficiency vs. Anti-social Efficiency 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ommercial profit vs Public sector </a:t>
            </a: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ficiency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653DD-8BE7-4766-89F4-25594FDA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6</a:t>
            </a:fld>
            <a:endParaRPr lang="en-CA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F073DB5-1DDF-4B52-BCCF-D31471BC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84" y="2802585"/>
            <a:ext cx="5023114" cy="3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0965-D244-4A1F-BC42-3AD0F485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Thank You :) Conversation Time </a:t>
            </a:r>
            <a:endParaRPr lang="en-CA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FC1-3A1F-45F8-A29F-88507A32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83EA-1987-4331-B47A-D386E24FF1B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3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9d71fdf0-d220-403a-9531-ad65ebf45c1d">English</Language>
    <DateCreated xmlns="9d71fdf0-d220-403a-9531-ad65ebf45c1d">2022-02-11T13:39:32Z</DateCreated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</documentManagement>
</p:properties>
</file>

<file path=customXml/itemProps1.xml><?xml version="1.0" encoding="utf-8"?>
<ds:datastoreItem xmlns:ds="http://schemas.openxmlformats.org/officeDocument/2006/customXml" ds:itemID="{24AE1D12-ABC9-48FE-BDDA-7A4076E020C1}"/>
</file>

<file path=customXml/itemProps2.xml><?xml version="1.0" encoding="utf-8"?>
<ds:datastoreItem xmlns:ds="http://schemas.openxmlformats.org/officeDocument/2006/customXml" ds:itemID="{BCCD4613-9C52-4EEE-AC6A-1B16132C5D22}"/>
</file>

<file path=customXml/itemProps3.xml><?xml version="1.0" encoding="utf-8"?>
<ds:datastoreItem xmlns:ds="http://schemas.openxmlformats.org/officeDocument/2006/customXml" ds:itemID="{6B203883-3EC1-4217-8A1F-0EE1DCF5BB73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Symbol</vt:lpstr>
      <vt:lpstr>Office Theme</vt:lpstr>
      <vt:lpstr>Civic Product Management –  The Art and Science of Writing Requirements in the Public Interest  </vt:lpstr>
      <vt:lpstr>How We’ll Spend Our Time Together </vt:lpstr>
      <vt:lpstr>Contending With The Love of Novelty</vt:lpstr>
      <vt:lpstr>The 2022 Situation </vt:lpstr>
      <vt:lpstr>Civic Product Management – Why?</vt:lpstr>
      <vt:lpstr>2022 – Science/Culture/Operations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Wylie</dc:creator>
  <cp:lastModifiedBy>Hossain, Purnima PH [NC]</cp:lastModifiedBy>
  <cp:revision>19</cp:revision>
  <dcterms:created xsi:type="dcterms:W3CDTF">2022-01-22T10:21:44Z</dcterms:created>
  <dcterms:modified xsi:type="dcterms:W3CDTF">2022-02-24T18:09:46Z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0x010100E2A2C3D303BFE1438F8707B92C5CEB2B</vt:lpwstr>
  </property>
</Properties>
</file>